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85" d="100"/>
          <a:sy n="85" d="100"/>
        </p:scale>
        <p:origin x="176" y="736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078C8231-7FC9-ED49-B334-02B9052ED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13</cp:revision>
  <dcterms:created xsi:type="dcterms:W3CDTF">2013-09-16T18:54:35Z</dcterms:created>
  <dcterms:modified xsi:type="dcterms:W3CDTF">2021-07-20T17:49:24Z</dcterms:modified>
</cp:coreProperties>
</file>